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0"/>
  </p:notesMasterIdLst>
  <p:sldIdLst>
    <p:sldId id="303" r:id="rId3"/>
    <p:sldId id="348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49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B0FED-94FB-4D99-BA3A-7B3A681A98A1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6F378-A889-4735-AFCE-1703472F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66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7493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03148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92244"/>
      </p:ext>
    </p:extLst>
  </p:cSld>
  <p:clrMapOvr>
    <a:masterClrMapping/>
  </p:clrMapOvr>
  <p:transition spd="slow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24534"/>
      </p:ext>
    </p:extLst>
  </p:cSld>
  <p:clrMapOvr>
    <a:masterClrMapping/>
  </p:clrMapOvr>
  <p:transition spd="slow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6814"/>
      </p:ext>
    </p:extLst>
  </p:cSld>
  <p:clrMapOvr>
    <a:masterClrMapping/>
  </p:clrMapOvr>
  <p:transition spd="slow"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08987"/>
      </p:ext>
    </p:extLst>
  </p:cSld>
  <p:clrMapOvr>
    <a:masterClrMapping/>
  </p:clrMapOvr>
  <p:transition spd="slow"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35379"/>
      </p:ext>
    </p:extLst>
  </p:cSld>
  <p:clrMapOvr>
    <a:masterClrMapping/>
  </p:clrMapOvr>
  <p:transition spd="slow"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88043"/>
      </p:ext>
    </p:extLst>
  </p:cSld>
  <p:clrMapOvr>
    <a:masterClrMapping/>
  </p:clrMapOvr>
  <p:transition spd="slow"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85975"/>
      </p:ext>
    </p:extLst>
  </p:cSld>
  <p:clrMapOvr>
    <a:masterClrMapping/>
  </p:clrMapOvr>
  <p:transition spd="slow">
    <p:comb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2891"/>
      </p:ext>
    </p:extLst>
  </p:cSld>
  <p:clrMapOvr>
    <a:masterClrMapping/>
  </p:clrMapOvr>
  <p:transition spd="slow">
    <p:comb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53445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4126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46541"/>
      </p:ext>
    </p:extLst>
  </p:cSld>
  <p:clrMapOvr>
    <a:masterClrMapping/>
  </p:clrMapOvr>
  <p:transition spd="slow">
    <p:comb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21313"/>
      </p:ext>
    </p:extLst>
  </p:cSld>
  <p:clrMapOvr>
    <a:masterClrMapping/>
  </p:clrMapOvr>
  <p:transition spd="slow">
    <p:comb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8647630"/>
      </p:ext>
    </p:extLst>
  </p:cSld>
  <p:clrMapOvr>
    <a:masterClrMapping/>
  </p:clrMapOvr>
  <p:transition spd="slow">
    <p:comb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9388"/>
      </p:ext>
    </p:extLst>
  </p:cSld>
  <p:clrMapOvr>
    <a:masterClrMapping/>
  </p:clrMapOvr>
  <p:transition spd="slow">
    <p:comb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2933091"/>
      </p:ext>
    </p:extLst>
  </p:cSld>
  <p:clrMapOvr>
    <a:masterClrMapping/>
  </p:clrMapOvr>
  <p:transition spd="slow">
    <p:comb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09020"/>
      </p:ext>
    </p:extLst>
  </p:cSld>
  <p:clrMapOvr>
    <a:masterClrMapping/>
  </p:clrMapOvr>
  <p:transition spd="slow">
    <p:comb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59172"/>
      </p:ext>
    </p:extLst>
  </p:cSld>
  <p:clrMapOvr>
    <a:masterClrMapping/>
  </p:clrMapOvr>
  <p:transition spd="slow">
    <p:comb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46082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32163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75660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28148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99777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66174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13079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17947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F13DF-13A9-480A-ACD3-A2D3DAAC0AB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62E27-0EB6-427C-A1A7-52B631BD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3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9BBB-4B00-467E-BDA6-327FA5E034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90827F-4298-43D6-B8DC-4AB937A4E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4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comb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57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image" Target="../media/image59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2" Type="http://schemas.openxmlformats.org/officeDocument/2006/relationships/image" Target="../media/image6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emf"/><Relationship Id="rId2" Type="http://schemas.openxmlformats.org/officeDocument/2006/relationships/image" Target="../media/image63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image" Target="../media/image65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image" Target="../media/image67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emf"/><Relationship Id="rId2" Type="http://schemas.openxmlformats.org/officeDocument/2006/relationships/image" Target="../media/image69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emf"/><Relationship Id="rId2" Type="http://schemas.openxmlformats.org/officeDocument/2006/relationships/image" Target="../media/image71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emf"/><Relationship Id="rId2" Type="http://schemas.openxmlformats.org/officeDocument/2006/relationships/image" Target="../media/image7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75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emf"/><Relationship Id="rId2" Type="http://schemas.openxmlformats.org/officeDocument/2006/relationships/image" Target="../media/image77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emf"/><Relationship Id="rId2" Type="http://schemas.openxmlformats.org/officeDocument/2006/relationships/image" Target="../media/image79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emf"/><Relationship Id="rId2" Type="http://schemas.openxmlformats.org/officeDocument/2006/relationships/image" Target="../media/image8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emf"/><Relationship Id="rId2" Type="http://schemas.openxmlformats.org/officeDocument/2006/relationships/image" Target="../media/image83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emf"/><Relationship Id="rId2" Type="http://schemas.openxmlformats.org/officeDocument/2006/relationships/image" Target="../media/image85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emf"/><Relationship Id="rId2" Type="http://schemas.openxmlformats.org/officeDocument/2006/relationships/image" Target="../media/image87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emf"/><Relationship Id="rId2" Type="http://schemas.openxmlformats.org/officeDocument/2006/relationships/image" Target="../media/image89.jp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emf"/><Relationship Id="rId2" Type="http://schemas.openxmlformats.org/officeDocument/2006/relationships/image" Target="../media/image91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emf"/><Relationship Id="rId2" Type="http://schemas.openxmlformats.org/officeDocument/2006/relationships/image" Target="../media/image93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34618" y="2797231"/>
            <a:ext cx="36840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rgbClr val="353535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Drrabbittutor.com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076" y="231819"/>
            <a:ext cx="2556457" cy="25564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8520" y="3840570"/>
            <a:ext cx="3232072" cy="10485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7766" y="5512786"/>
            <a:ext cx="3302033" cy="10712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0864" y="2189255"/>
            <a:ext cx="2768790" cy="22663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9895" y="4759800"/>
            <a:ext cx="4858060" cy="12159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64417116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26256"/>
            <a:ext cx="6957026" cy="64031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9856670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7142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26256"/>
            <a:ext cx="6957026" cy="64412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17609602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67300" cy="67651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124" y="226256"/>
            <a:ext cx="6859045" cy="64031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02860688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22727" cy="6705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26256"/>
            <a:ext cx="6937976" cy="63078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5880028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8250" cy="67656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45306"/>
            <a:ext cx="6918926" cy="64793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5284367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0150" cy="6688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924" y="207206"/>
            <a:ext cx="6842726" cy="64031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9291042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7142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45306"/>
            <a:ext cx="6937976" cy="62888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8778089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7142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26256"/>
            <a:ext cx="6937976" cy="64793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18124468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679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07206"/>
            <a:ext cx="6957026" cy="63459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015842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7142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924" y="226256"/>
            <a:ext cx="6976076" cy="64221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3739051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02" y="309093"/>
            <a:ext cx="11217499" cy="629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293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5029200" cy="67401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45306"/>
            <a:ext cx="6823676" cy="63078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23350315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0150" cy="67146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45306"/>
            <a:ext cx="6937976" cy="63459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83886689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8250" cy="67396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124" y="226256"/>
            <a:ext cx="6899876" cy="63650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1007338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0150" cy="6688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07206"/>
            <a:ext cx="6957026" cy="63269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6478867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5029200" cy="67401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26256"/>
            <a:ext cx="6918926" cy="64412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06163492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8250" cy="6705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124" y="226256"/>
            <a:ext cx="6899876" cy="62507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9254926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76" y="0"/>
            <a:ext cx="5153025" cy="68795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07206"/>
            <a:ext cx="6937976" cy="64412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104985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7142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26256"/>
            <a:ext cx="6918926" cy="63650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9423506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0150" cy="6688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26256"/>
            <a:ext cx="6957026" cy="62507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92686572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22727" cy="6705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45306"/>
            <a:ext cx="6937976" cy="64602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68589929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6510" cy="68708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016" y="304800"/>
            <a:ext cx="6896984" cy="6324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45463571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911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924" y="226256"/>
            <a:ext cx="6976076" cy="64221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440341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8250" cy="67656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26256"/>
            <a:ext cx="6918926" cy="64221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7731969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015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26256"/>
            <a:ext cx="6957026" cy="64412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2480478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7142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26256"/>
            <a:ext cx="6918926" cy="63840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9039812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0150" cy="6688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924" y="245306"/>
            <a:ext cx="6785576" cy="62126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2893045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015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26256"/>
            <a:ext cx="6823676" cy="64412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7703033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08458" cy="6686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07206"/>
            <a:ext cx="6957026" cy="63459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21440028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22727" cy="6705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45306"/>
            <a:ext cx="6785576" cy="62507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79891418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8250" cy="67396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07206"/>
            <a:ext cx="6918926" cy="64412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5051245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0150" cy="67146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45306"/>
            <a:ext cx="6957026" cy="64793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60508061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22727" cy="6705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359606"/>
            <a:ext cx="6918925" cy="61745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5580977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22727" cy="6705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26256"/>
            <a:ext cx="6957026" cy="64031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1168186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17623" cy="67246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64356"/>
            <a:ext cx="6937976" cy="63078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7813935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3688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374" y="283406"/>
            <a:ext cx="6804626" cy="63840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4965796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5029200" cy="67401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07206"/>
            <a:ext cx="6918926" cy="63650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62430387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03409" cy="6705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64356"/>
            <a:ext cx="6728426" cy="64031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1908958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32779" cy="6724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26256"/>
            <a:ext cx="6747476" cy="63650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463333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08458" cy="6686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07206"/>
            <a:ext cx="6957026" cy="63078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7194674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55" y="891440"/>
            <a:ext cx="5765255" cy="499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2849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8250" cy="67396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45306"/>
            <a:ext cx="6937976" cy="66126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7008698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17623" cy="6724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07206"/>
            <a:ext cx="6957026" cy="63269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3038597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8250" cy="67656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074" y="207206"/>
            <a:ext cx="6918926" cy="63840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7514753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7142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74" y="226256"/>
            <a:ext cx="6957026" cy="62697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4451090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292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024" y="226256"/>
            <a:ext cx="6937976" cy="66317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382610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</Words>
  <Application>Microsoft Office PowerPoint</Application>
  <PresentationFormat>Widescreen</PresentationFormat>
  <Paragraphs>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Calibri</vt:lpstr>
      <vt:lpstr>Calibri Light</vt:lpstr>
      <vt:lpstr>Century Gothic</vt:lpstr>
      <vt:lpstr>Wingdings 3</vt:lpstr>
      <vt:lpstr>Office Theme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summora.cambodia@gmail.com</dc:creator>
  <cp:lastModifiedBy>summora.cambodia@gmail.com</cp:lastModifiedBy>
  <cp:revision>46</cp:revision>
  <dcterms:created xsi:type="dcterms:W3CDTF">2020-12-06T10:21:00Z</dcterms:created>
  <dcterms:modified xsi:type="dcterms:W3CDTF">2020-12-14T11:50:10Z</dcterms:modified>
</cp:coreProperties>
</file>